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6"/>
    <p:restoredTop sz="96344"/>
  </p:normalViewPr>
  <p:slideViewPr>
    <p:cSldViewPr snapToGrid="0" snapToObjects="1">
      <p:cViewPr varScale="1">
        <p:scale>
          <a:sx n="158" d="100"/>
          <a:sy n="158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2022. 11. 9.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14453</TotalTime>
  <Words>1808</Words>
  <Application>Microsoft Macintosh PowerPoint</Application>
  <PresentationFormat>와이드스크린</PresentationFormat>
  <Paragraphs>235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Arial</vt:lpstr>
      <vt:lpstr>Calibri</vt:lpstr>
      <vt:lpstr>Calibri Light</vt:lpstr>
      <vt:lpstr>Helvetica Neue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69</cp:revision>
  <dcterms:created xsi:type="dcterms:W3CDTF">2022-09-07T12:07:39Z</dcterms:created>
  <dcterms:modified xsi:type="dcterms:W3CDTF">2022-11-09T07:19:05Z</dcterms:modified>
</cp:coreProperties>
</file>